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4198" r:id="rId5"/>
    <p:sldId id="4135" r:id="rId6"/>
    <p:sldId id="4208" r:id="rId7"/>
    <p:sldId id="4209" r:id="rId8"/>
    <p:sldId id="4211" r:id="rId9"/>
    <p:sldId id="4218" r:id="rId10"/>
    <p:sldId id="4213" r:id="rId11"/>
    <p:sldId id="4214" r:id="rId12"/>
    <p:sldId id="4215" r:id="rId13"/>
    <p:sldId id="4216" r:id="rId14"/>
    <p:sldId id="421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2D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89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7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FAB1D-5F01-4BBB-AB33-EF974F680BAC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641CF-4EA1-466D-B501-58796293A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696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95E89-1B5D-4332-B623-1A1A8707984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74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95E89-1B5D-4332-B623-1A1A8707984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25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95E89-1B5D-4332-B623-1A1A8707984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25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95E89-1B5D-4332-B623-1A1A8707984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25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95E89-1B5D-4332-B623-1A1A8707984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25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95E89-1B5D-4332-B623-1A1A8707984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25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95E89-1B5D-4332-B623-1A1A8707984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25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95E89-1B5D-4332-B623-1A1A8707984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25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295E89-1B5D-4332-B623-1A1A8707984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74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minecraft.gamepedia.com/Enchanting" TargetMode="Externa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ine Cup graphic">
            <a:extLst>
              <a:ext uri="{FF2B5EF4-FFF2-40B4-BE49-F238E27FC236}">
                <a16:creationId xmlns:a16="http://schemas.microsoft.com/office/drawing/2014/main" id="{7A768CAE-CEAF-4BA0-893F-17D0F25711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528638"/>
            <a:ext cx="12187111" cy="791527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7DBB59E-366E-4213-BD85-DC74B71FCCD4}"/>
              </a:ext>
            </a:extLst>
          </p:cNvPr>
          <p:cNvSpPr/>
          <p:nvPr userDrawn="1"/>
        </p:nvSpPr>
        <p:spPr bwMode="auto">
          <a:xfrm>
            <a:off x="4442460" y="2743173"/>
            <a:ext cx="3307080" cy="1371653"/>
          </a:xfrm>
          <a:prstGeom prst="rect">
            <a:avLst/>
          </a:prstGeom>
          <a:solidFill>
            <a:srgbClr val="0D0D0D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46530F-211F-0A45-A9A2-2B8AB305FC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395214" y="2743172"/>
            <a:ext cx="3401702" cy="1371654"/>
          </a:xfrm>
          <a:prstGeom prst="rect">
            <a:avLst/>
          </a:prstGeom>
        </p:spPr>
      </p:pic>
      <p:pic>
        <p:nvPicPr>
          <p:cNvPr id="2" name="MS logo white - EMF" descr="Microsoft logo white text version">
            <a:extLst>
              <a:ext uri="{FF2B5EF4-FFF2-40B4-BE49-F238E27FC236}">
                <a16:creationId xmlns:a16="http://schemas.microsoft.com/office/drawing/2014/main" id="{7033D55B-F61A-48E5-891C-F971584B9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293688" y="626903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451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4" orient="horz" pos="2160">
          <p15:clr>
            <a:srgbClr val="FBAE40"/>
          </p15:clr>
        </p15:guide>
        <p15:guide id="5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3223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307777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4" name="Imagine Cup graphic">
            <a:extLst>
              <a:ext uri="{FF2B5EF4-FFF2-40B4-BE49-F238E27FC236}">
                <a16:creationId xmlns:a16="http://schemas.microsoft.com/office/drawing/2014/main" id="{A46DE884-B430-4EFD-94D6-BF7FA8A5A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0236" b="45325"/>
          <a:stretch/>
        </p:blipFill>
        <p:spPr>
          <a:xfrm>
            <a:off x="4889" y="987623"/>
            <a:ext cx="12187111" cy="1143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0939C5-2A1D-024D-9721-71D2A968A2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505661" y="6019367"/>
            <a:ext cx="1582331" cy="63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697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3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79778"/>
            <a:ext cx="9144000" cy="553998"/>
          </a:xfrm>
          <a:noFill/>
        </p:spPr>
        <p:txBody>
          <a:bodyPr wrap="square" lIns="0" tIns="0" rIns="0" bIns="0" anchor="b" anchorCtr="0">
            <a:spAutoFit/>
          </a:bodyPr>
          <a:lstStyle>
            <a:lvl1pPr>
              <a:defRPr sz="3600" spc="-5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Speaker name or subtitle text</a:t>
            </a:r>
          </a:p>
        </p:txBody>
      </p:sp>
      <p:pic>
        <p:nvPicPr>
          <p:cNvPr id="6" name="MS logo white - EMF" descr="Microsoft logo white text version">
            <a:extLst>
              <a:ext uri="{FF2B5EF4-FFF2-40B4-BE49-F238E27FC236}">
                <a16:creationId xmlns:a16="http://schemas.microsoft.com/office/drawing/2014/main" id="{FA1FB81A-230B-4B5F-94D8-5F0D77A470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0243143" y="5976430"/>
            <a:ext cx="1366245" cy="2926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80DBEF-79E5-473C-AC90-265797C34D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966" y="594255"/>
            <a:ext cx="2743200" cy="58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09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7977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3600" spc="-5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Speaker name or subtitle text</a:t>
            </a:r>
          </a:p>
        </p:txBody>
      </p:sp>
      <p:pic>
        <p:nvPicPr>
          <p:cNvPr id="8" name="MS logo gray - EMF" descr="Microsoft logo, gray text version">
            <a:extLst>
              <a:ext uri="{FF2B5EF4-FFF2-40B4-BE49-F238E27FC236}">
                <a16:creationId xmlns:a16="http://schemas.microsoft.com/office/drawing/2014/main" id="{51D11B78-31B1-4F76-BB10-2E94696627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0242948" y="5976430"/>
            <a:ext cx="1366440" cy="2926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5114BC-02B1-4B99-8201-F5E163A40D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73" y="488400"/>
            <a:ext cx="3285333" cy="9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24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7977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3600" spc="-5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Speaker name or subtitle text</a:t>
            </a:r>
          </a:p>
        </p:txBody>
      </p:sp>
      <p:pic>
        <p:nvPicPr>
          <p:cNvPr id="6" name="MS logo white - EMF" descr="Microsoft logo white text version">
            <a:extLst>
              <a:ext uri="{FF2B5EF4-FFF2-40B4-BE49-F238E27FC236}">
                <a16:creationId xmlns:a16="http://schemas.microsoft.com/office/drawing/2014/main" id="{4769A96C-1F8C-4A28-9626-3016CF5A34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0243143" y="5976430"/>
            <a:ext cx="1366245" cy="2926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3529F9-71B3-4D8F-BD00-8F49447F435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966" y="594255"/>
            <a:ext cx="2743200" cy="58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2334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316778-509D-4D24-9453-A47F9BFB85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73" y="488400"/>
            <a:ext cx="3285333" cy="908600"/>
          </a:xfrm>
          <a:prstGeom prst="rect">
            <a:avLst/>
          </a:prstGeom>
        </p:spPr>
      </p:pic>
      <p:pic>
        <p:nvPicPr>
          <p:cNvPr id="6" name="MS logo gray - EMF" descr="Microsoft logo, gray text version">
            <a:extLst>
              <a:ext uri="{FF2B5EF4-FFF2-40B4-BE49-F238E27FC236}">
                <a16:creationId xmlns:a16="http://schemas.microsoft.com/office/drawing/2014/main" id="{D3453B0B-33DE-4ED0-A610-D76D0E610F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0242948" y="5976430"/>
            <a:ext cx="1366440" cy="29260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7977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3600" spc="-5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Speaker name or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1172621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2308324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89866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E9CDCB4-03E1-4763-B83E-A1334BCDB0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7171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54891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904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2550-DA43-453C-A328-33C740E6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7481"/>
            <a:ext cx="5212080" cy="1649682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0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1600" b="0"/>
            </a:lvl3pPr>
            <a:lvl4pPr marL="828675" indent="-176213">
              <a:buFont typeface="Wingdings" panose="05000000000000000000" pitchFamily="2" charset="2"/>
              <a:buChar char=""/>
              <a:defRPr sz="14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5278796-7B84-4D67-88CD-BF78BB06D2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89914" y="1437481"/>
            <a:ext cx="5212080" cy="1649682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0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1600" b="0"/>
            </a:lvl3pPr>
            <a:lvl4pPr marL="828675" indent="-176213">
              <a:buFont typeface="Wingdings" panose="05000000000000000000" pitchFamily="2" charset="2"/>
              <a:buChar char=""/>
              <a:defRPr sz="14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33256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6">
          <p15:clr>
            <a:srgbClr val="5ACBF0"/>
          </p15:clr>
        </p15:guide>
        <p15:guide id="3" orient="horz" pos="904">
          <p15:clr>
            <a:srgbClr val="5ACBF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754DF-CB0E-46F9-AA3C-00BC673EB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890774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900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31026A-4A74-439D-A8F5-DB82A03E7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670553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alki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ine Cup graphic">
            <a:extLst>
              <a:ext uri="{FF2B5EF4-FFF2-40B4-BE49-F238E27FC236}">
                <a16:creationId xmlns:a16="http://schemas.microsoft.com/office/drawing/2014/main" id="{7A768CAE-CEAF-4BA0-893F-17D0F25711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528638"/>
            <a:ext cx="12187111" cy="79152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18BA59-A1DD-8A48-A08C-B2397CF705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091129" y="1174746"/>
            <a:ext cx="1913975" cy="77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210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4" orient="horz" pos="2160">
          <p15:clr>
            <a:srgbClr val="FBAE40"/>
          </p15:clr>
        </p15:guide>
        <p15:guide id="5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72410"/>
          </a:xfrm>
        </p:spPr>
        <p:txBody>
          <a:bodyPr tIns="64008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32122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3223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307777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270360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</a:t>
            </a:r>
          </a:p>
        </p:txBody>
      </p:sp>
      <p:pic>
        <p:nvPicPr>
          <p:cNvPr id="3" name="Imagine Cup graphic">
            <a:extLst>
              <a:ext uri="{FF2B5EF4-FFF2-40B4-BE49-F238E27FC236}">
                <a16:creationId xmlns:a16="http://schemas.microsoft.com/office/drawing/2014/main" id="{CFBCED6C-BF3A-46EE-B83A-22E4A1DAC8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1573" b="53988"/>
          <a:stretch/>
        </p:blipFill>
        <p:spPr>
          <a:xfrm>
            <a:off x="4889" y="987623"/>
            <a:ext cx="12187111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907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1">
          <p15:clr>
            <a:srgbClr val="5ACBF0"/>
          </p15:clr>
        </p15:guide>
        <p15:guide id="3" orient="horz" pos="1914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</a:t>
            </a:r>
          </a:p>
        </p:txBody>
      </p:sp>
      <p:pic>
        <p:nvPicPr>
          <p:cNvPr id="3" name="Imagine Cup graphic">
            <a:extLst>
              <a:ext uri="{FF2B5EF4-FFF2-40B4-BE49-F238E27FC236}">
                <a16:creationId xmlns:a16="http://schemas.microsoft.com/office/drawing/2014/main" id="{DF8E3C63-A5AE-43C7-9259-B22578B88B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1573" b="53988"/>
          <a:stretch/>
        </p:blipFill>
        <p:spPr>
          <a:xfrm>
            <a:off x="4889" y="987623"/>
            <a:ext cx="12187111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0002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1">
          <p15:clr>
            <a:srgbClr val="5ACBF0"/>
          </p15:clr>
        </p15:guide>
        <p15:guide id="3" orient="horz" pos="1914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3" name="Imagine Cup graphic">
            <a:extLst>
              <a:ext uri="{FF2B5EF4-FFF2-40B4-BE49-F238E27FC236}">
                <a16:creationId xmlns:a16="http://schemas.microsoft.com/office/drawing/2014/main" id="{2982D0A8-6E84-4AA3-8485-8842D13681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130" b="40431"/>
          <a:stretch/>
        </p:blipFill>
        <p:spPr>
          <a:xfrm>
            <a:off x="4889" y="987623"/>
            <a:ext cx="12187111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53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1911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pic>
        <p:nvPicPr>
          <p:cNvPr id="3" name="Imagine Cup graphic">
            <a:extLst>
              <a:ext uri="{FF2B5EF4-FFF2-40B4-BE49-F238E27FC236}">
                <a16:creationId xmlns:a16="http://schemas.microsoft.com/office/drawing/2014/main" id="{137C928F-4272-49D3-872D-B5C6314E51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130" b="40431"/>
          <a:stretch/>
        </p:blipFill>
        <p:spPr>
          <a:xfrm>
            <a:off x="4889" y="987623"/>
            <a:ext cx="12187111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9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869976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904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9495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0DF2A6-26A8-4810-95DF-F65F123C6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Software code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9F61CF-FF79-485A-A6C8-A1952EFD5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3" y="1436688"/>
            <a:ext cx="11018520" cy="1908215"/>
          </a:xfrm>
        </p:spPr>
        <p:txBody>
          <a:bodyPr/>
          <a:lstStyle>
            <a:lvl1pPr marL="0" indent="0">
              <a:buNone/>
              <a:defRPr sz="2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 sz="24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 sz="20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 sz="1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 sz="1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89315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905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584200" y="6161316"/>
            <a:ext cx="4482124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5" name="MS logo white - EMF" descr="Microsoft logo white text version">
            <a:extLst>
              <a:ext uri="{FF2B5EF4-FFF2-40B4-BE49-F238E27FC236}">
                <a16:creationId xmlns:a16="http://schemas.microsoft.com/office/drawing/2014/main" id="{70D3778F-A717-44C8-9013-FF206B15DD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5514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_Walki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ine Cup graphic">
            <a:extLst>
              <a:ext uri="{FF2B5EF4-FFF2-40B4-BE49-F238E27FC236}">
                <a16:creationId xmlns:a16="http://schemas.microsoft.com/office/drawing/2014/main" id="{7A768CAE-CEAF-4BA0-893F-17D0F25711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528638"/>
            <a:ext cx="12187111" cy="79152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18BA59-A1DD-8A48-A08C-B2397CF705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091129" y="1277520"/>
            <a:ext cx="1913975" cy="56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7217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4" orient="horz" pos="2160">
          <p15:clr>
            <a:srgbClr val="FBAE40"/>
          </p15:clr>
        </p15:guide>
        <p15:guide id="5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45F59-D1B6-4264-934E-CE232C07121E}" type="datetimeFigureOut">
              <a:rPr lang="en-US" smtClean="0"/>
              <a:pPr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AFA0C-331B-4453-A0E4-E64F045832F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62" y="-143"/>
            <a:ext cx="12200326" cy="685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41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6124BC1-E217-A147-A7EF-B2E47559E9C5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F14B08-4B11-4C23-9CB3-6A1D70D64E16}"/>
              </a:ext>
            </a:extLst>
          </p:cNvPr>
          <p:cNvSpPr/>
          <p:nvPr userDrawn="1"/>
        </p:nvSpPr>
        <p:spPr bwMode="auto">
          <a:xfrm>
            <a:off x="4001229" y="2780245"/>
            <a:ext cx="4184650" cy="1294332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" name="MS logo gray - EMF" descr="Microsoft logo, gray text version">
            <a:extLst>
              <a:ext uri="{FF2B5EF4-FFF2-40B4-BE49-F238E27FC236}">
                <a16:creationId xmlns:a16="http://schemas.microsoft.com/office/drawing/2014/main" id="{E6FC95E3-3BAC-4679-BC75-9D81120B9A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293688" y="6269038"/>
            <a:ext cx="1366440" cy="292608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583EA2-F23F-49CD-8A2A-043B0895194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002529" y="3643690"/>
            <a:ext cx="5343254" cy="861774"/>
          </a:xfrm>
        </p:spPr>
        <p:txBody>
          <a:bodyPr/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Monthly Challenge Submission- February 2022</a:t>
            </a:r>
          </a:p>
        </p:txBody>
      </p:sp>
    </p:spTree>
    <p:extLst>
      <p:ext uri="{BB962C8B-B14F-4D97-AF65-F5344CB8AC3E}">
        <p14:creationId xmlns:p14="http://schemas.microsoft.com/office/powerpoint/2010/main" val="398999664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904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84200" y="1443191"/>
            <a:ext cx="4755896" cy="1751570"/>
          </a:xfrm>
        </p:spPr>
        <p:txBody>
          <a:bodyPr vert="horz" wrap="square" lIns="0" tIns="0" rIns="0" bIns="0" rtlCol="0" anchor="ctr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 lang="en-US" sz="1802" dirty="0"/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 lang="en-US" dirty="0"/>
            </a:lvl2pPr>
            <a:lvl3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 lang="en-US" dirty="0"/>
            </a:lvl3pPr>
            <a:lvl4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 lang="en-US" dirty="0"/>
            </a:lvl4pPr>
            <a:lvl5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 lang="en-US" dirty="0"/>
            </a:lvl5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 userDrawn="1">
          <p15:clr>
            <a:srgbClr val="5ACBF0"/>
          </p15:clr>
        </p15:guide>
        <p15:guide id="3" orient="horz" pos="288" userDrawn="1">
          <p15:clr>
            <a:srgbClr val="5ACBF0"/>
          </p15:clr>
        </p15:guide>
        <p15:guide id="5" orient="horz" pos="904" userDrawn="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-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913DD49-D00B-8441-9855-1542F020CD21}"/>
              </a:ext>
            </a:extLst>
          </p:cNvPr>
          <p:cNvSpPr/>
          <p:nvPr userDrawn="1"/>
        </p:nvSpPr>
        <p:spPr bwMode="auto">
          <a:xfrm>
            <a:off x="10251440" y="6033213"/>
            <a:ext cx="1757680" cy="468106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84200" y="1443191"/>
            <a:ext cx="11018520" cy="1751570"/>
          </a:xfrm>
        </p:spPr>
        <p:txBody>
          <a:bodyPr vert="horz" wrap="square" lIns="0" tIns="0" rIns="0" bIns="0" rtlCol="0" anchor="ctr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 lang="en-US" sz="1802" dirty="0">
                <a:solidFill>
                  <a:schemeClr val="tx2"/>
                </a:solidFill>
              </a:defRPr>
            </a:lvl1pPr>
            <a:lvl2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 lang="en-US" dirty="0">
                <a:solidFill>
                  <a:schemeClr val="tx2"/>
                </a:solidFill>
              </a:defRPr>
            </a:lvl2pPr>
            <a:lvl3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 lang="en-US" dirty="0">
                <a:solidFill>
                  <a:schemeClr val="tx2"/>
                </a:solidFill>
              </a:defRPr>
            </a:lvl3pPr>
            <a:lvl4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 lang="en-US" dirty="0">
                <a:solidFill>
                  <a:schemeClr val="tx2"/>
                </a:solidFill>
              </a:defRPr>
            </a:lvl4pPr>
            <a:lvl5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 lang="en-US" dirty="0">
                <a:solidFill>
                  <a:schemeClr val="tx2"/>
                </a:solidFill>
              </a:defRPr>
            </a:lvl5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655908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6124BC1-E217-A147-A7EF-B2E47559E9C5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F14B08-4B11-4C23-9CB3-6A1D70D64E16}"/>
              </a:ext>
            </a:extLst>
          </p:cNvPr>
          <p:cNvSpPr/>
          <p:nvPr userDrawn="1"/>
        </p:nvSpPr>
        <p:spPr bwMode="auto">
          <a:xfrm>
            <a:off x="4001229" y="2780245"/>
            <a:ext cx="4184650" cy="1294332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" name="MS logo gray - EMF" descr="Microsoft logo, gray text version">
            <a:extLst>
              <a:ext uri="{FF2B5EF4-FFF2-40B4-BE49-F238E27FC236}">
                <a16:creationId xmlns:a16="http://schemas.microsoft.com/office/drawing/2014/main" id="{E6FC95E3-3BAC-4679-BC75-9D81120B9A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293688" y="626903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7754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904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7977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3600" spc="-5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Speaker name or subtitle text</a:t>
            </a:r>
          </a:p>
        </p:txBody>
      </p:sp>
      <p:pic>
        <p:nvPicPr>
          <p:cNvPr id="8" name="MS logo gray - EMF" descr="Microsoft logo, gray text version">
            <a:extLst>
              <a:ext uri="{FF2B5EF4-FFF2-40B4-BE49-F238E27FC236}">
                <a16:creationId xmlns:a16="http://schemas.microsoft.com/office/drawing/2014/main" id="{51D11B78-31B1-4F76-BB10-2E94696627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300662" y="6194144"/>
            <a:ext cx="1366440" cy="292608"/>
          </a:xfrm>
          <a:prstGeom prst="rect">
            <a:avLst/>
          </a:prstGeom>
        </p:spPr>
      </p:pic>
      <p:pic>
        <p:nvPicPr>
          <p:cNvPr id="3" name="Picture 2" descr="A picture containing text, floor, indoor, colorful&#10;&#10;Description automatically generated">
            <a:extLst>
              <a:ext uri="{FF2B5EF4-FFF2-40B4-BE49-F238E27FC236}">
                <a16:creationId xmlns:a16="http://schemas.microsoft.com/office/drawing/2014/main" id="{B1C52416-F4F6-4DBC-88B6-3CD956FF07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019211" y="5594100"/>
            <a:ext cx="2051140" cy="115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174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84200" y="1435497"/>
            <a:ext cx="11018520" cy="1920526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Imagine Cup graphic">
            <a:extLst>
              <a:ext uri="{FF2B5EF4-FFF2-40B4-BE49-F238E27FC236}">
                <a16:creationId xmlns:a16="http://schemas.microsoft.com/office/drawing/2014/main" id="{BBC7D5C8-98DF-5747-ABF7-C81DE32294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550" t="7043" r="1550" b="73024"/>
          <a:stretch/>
        </p:blipFill>
        <p:spPr>
          <a:xfrm>
            <a:off x="4889" y="5230429"/>
            <a:ext cx="12187111" cy="15778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4F8632-5BAE-2742-8FA7-645EFAFE3B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505661" y="6019367"/>
            <a:ext cx="1582331" cy="63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0932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 userDrawn="1"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 userDrawn="1"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729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4771" r:id="rId3"/>
    <p:sldLayoutId id="2147484743" r:id="rId4"/>
    <p:sldLayoutId id="2147484241" r:id="rId5"/>
    <p:sldLayoutId id="2147484770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4744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6" r:id="rId21"/>
    <p:sldLayoutId id="2147483677" r:id="rId22"/>
    <p:sldLayoutId id="2147483678" r:id="rId23"/>
    <p:sldLayoutId id="2147483679" r:id="rId24"/>
    <p:sldLayoutId id="2147483680" r:id="rId25"/>
    <p:sldLayoutId id="2147483681" r:id="rId26"/>
    <p:sldLayoutId id="2147483682" r:id="rId27"/>
    <p:sldLayoutId id="2147483683" r:id="rId28"/>
    <p:sldLayoutId id="2147483684" r:id="rId29"/>
    <p:sldLayoutId id="2147483685" r:id="rId30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bg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bg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bg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bg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bg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bg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8">
          <p15:clr>
            <a:srgbClr val="C35EA4"/>
          </p15:clr>
        </p15:guide>
        <p15:guide id="17" pos="7313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85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9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emf"/><Relationship Id="rId4" Type="http://schemas.openxmlformats.org/officeDocument/2006/relationships/hyperlink" Target="http://blog.ncce.org/category/microsoft/minecraft-education-edition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engineering drawing&#10;&#10;Description automatically generated">
            <a:extLst>
              <a:ext uri="{FF2B5EF4-FFF2-40B4-BE49-F238E27FC236}">
                <a16:creationId xmlns:a16="http://schemas.microsoft.com/office/drawing/2014/main" id="{6C50D0A7-F435-4D02-8B5B-8DF2C3E208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53381" y="0"/>
            <a:ext cx="12298760" cy="6858000"/>
          </a:xfrm>
          <a:prstGeom prst="rect">
            <a:avLst/>
          </a:prstGeom>
        </p:spPr>
      </p:pic>
      <p:sp>
        <p:nvSpPr>
          <p:cNvPr id="7" name="Title 8">
            <a:extLst>
              <a:ext uri="{FF2B5EF4-FFF2-40B4-BE49-F238E27FC236}">
                <a16:creationId xmlns:a16="http://schemas.microsoft.com/office/drawing/2014/main" id="{46B225F6-1451-0D4C-8652-626EEDD31A36}"/>
              </a:ext>
            </a:extLst>
          </p:cNvPr>
          <p:cNvSpPr txBox="1">
            <a:spLocks/>
          </p:cNvSpPr>
          <p:nvPr/>
        </p:nvSpPr>
        <p:spPr>
          <a:xfrm>
            <a:off x="4712968" y="4245847"/>
            <a:ext cx="3905511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kern="1200" cap="none" spc="-50" baseline="0" dirty="0" smtClean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sz="3200" b="1" dirty="0">
                <a:solidFill>
                  <a:schemeClr val="tx1"/>
                </a:solidFill>
              </a:rPr>
              <a:t>Submission Template</a:t>
            </a:r>
            <a:endParaRPr lang="en-US" sz="4400" b="1" dirty="0">
              <a:solidFill>
                <a:schemeClr val="tx2"/>
              </a:solidFill>
            </a:endParaRPr>
          </a:p>
        </p:txBody>
      </p:sp>
      <p:pic>
        <p:nvPicPr>
          <p:cNvPr id="8" name="MS logo gray - EMF" descr="Microsoft logo, gray text version">
            <a:extLst>
              <a:ext uri="{FF2B5EF4-FFF2-40B4-BE49-F238E27FC236}">
                <a16:creationId xmlns:a16="http://schemas.microsoft.com/office/drawing/2014/main" id="{1FC9E27F-91FE-43B5-9606-8732DDAE10B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lum bright="-4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" y="4310603"/>
            <a:ext cx="1997242" cy="42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0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B0CA76D-7D66-4B10-9967-291F42172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5C2D91"/>
                </a:solidFill>
              </a:rPr>
              <a:t>References</a:t>
            </a:r>
            <a:endParaRPr lang="en-US" dirty="0">
              <a:solidFill>
                <a:srgbClr val="5C2D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24835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8">
            <a:extLst>
              <a:ext uri="{FF2B5EF4-FFF2-40B4-BE49-F238E27FC236}">
                <a16:creationId xmlns:a16="http://schemas.microsoft.com/office/drawing/2014/main" id="{46B225F6-1451-0D4C-8652-626EEDD31A36}"/>
              </a:ext>
            </a:extLst>
          </p:cNvPr>
          <p:cNvSpPr txBox="1">
            <a:spLocks/>
          </p:cNvSpPr>
          <p:nvPr/>
        </p:nvSpPr>
        <p:spPr>
          <a:xfrm>
            <a:off x="293510" y="4936244"/>
            <a:ext cx="7682089" cy="8309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kern="1200" cap="none" spc="-50" baseline="0" dirty="0" smtClean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sz="5400" dirty="0">
                <a:solidFill>
                  <a:srgbClr val="5C2D91"/>
                </a:solidFill>
              </a:rPr>
              <a:t>Thank you!</a:t>
            </a:r>
            <a:endParaRPr lang="en-US" sz="7200" dirty="0">
              <a:solidFill>
                <a:srgbClr val="5C2D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67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>
            <a:extLst>
              <a:ext uri="{FF2B5EF4-FFF2-40B4-BE49-F238E27FC236}">
                <a16:creationId xmlns:a16="http://schemas.microsoft.com/office/drawing/2014/main" id="{35CDA97F-AB7A-4B74-90A9-E20EA5C393CB}"/>
              </a:ext>
            </a:extLst>
          </p:cNvPr>
          <p:cNvSpPr txBox="1">
            <a:spLocks/>
          </p:cNvSpPr>
          <p:nvPr/>
        </p:nvSpPr>
        <p:spPr>
          <a:xfrm>
            <a:off x="496710" y="2241352"/>
            <a:ext cx="11695290" cy="415498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kern="1200" cap="none" spc="-50" baseline="0" dirty="0" smtClean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Minecraft Monthly Challenge Submission</a:t>
            </a:r>
          </a:p>
          <a:p>
            <a:endParaRPr lang="en-US" sz="18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</a:rPr>
              <a:t>Submitting institution/school: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</a:rPr>
              <a:t>Student Team Name: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</a:rPr>
              <a:t>Project title: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</a:rPr>
              <a:t>Number of team members:</a:t>
            </a:r>
            <a:endParaRPr lang="en-US" sz="20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</a:rPr>
              <a:t>Age range of team members: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</a:rPr>
              <a:t>Idea behind the theme: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" name="MS logo gray - EMF" descr="Microsoft logo, gray text version">
            <a:extLst>
              <a:ext uri="{FF2B5EF4-FFF2-40B4-BE49-F238E27FC236}">
                <a16:creationId xmlns:a16="http://schemas.microsoft.com/office/drawing/2014/main" id="{216FB6DC-797D-46B1-BDE9-E5CB8AB090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96710" y="417458"/>
            <a:ext cx="1366440" cy="2926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E6D6CA-6CB2-4FDD-8E06-11BB38D5CC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064" y="387168"/>
            <a:ext cx="2424293" cy="58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32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B0CA76D-7D66-4B10-9967-291F42172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Learning 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25427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B0CA76D-7D66-4B10-9967-291F42172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235094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B0CA76D-7D66-4B10-9967-291F42172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Concept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88754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1314A-D283-4096-9DB8-2F53780FA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Concept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048039-6336-438E-89F6-D0FEB042FE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44847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B0CA76D-7D66-4B10-9967-291F42172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of Theme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02815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B0CA76D-7D66-4B10-9967-291F42172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Student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73589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B0CA76D-7D66-4B10-9967-291F42172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of Other 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14615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WHITE TEMPLATE">
  <a:themeElements>
    <a:clrScheme name="Imagine Cup 2020">
      <a:dk1>
        <a:srgbClr val="1A1A1A"/>
      </a:dk1>
      <a:lt1>
        <a:srgbClr val="FFFFFF"/>
      </a:lt1>
      <a:dk2>
        <a:srgbClr val="0D0D0D"/>
      </a:dk2>
      <a:lt2>
        <a:srgbClr val="E6E6E6"/>
      </a:lt2>
      <a:accent1>
        <a:srgbClr val="5C2D91"/>
      </a:accent1>
      <a:accent2>
        <a:srgbClr val="0078D4"/>
      </a:accent2>
      <a:accent3>
        <a:srgbClr val="8661C5"/>
      </a:accent3>
      <a:accent4>
        <a:srgbClr val="50E6FF"/>
      </a:accent4>
      <a:accent5>
        <a:srgbClr val="9BF00B"/>
      </a:accent5>
      <a:accent6>
        <a:srgbClr val="FFB900"/>
      </a:accent6>
      <a:hlink>
        <a:srgbClr val="0078D4"/>
      </a:hlink>
      <a:folHlink>
        <a:srgbClr val="0078D4"/>
      </a:folHlink>
    </a:clrScheme>
    <a:fontScheme name="Segoe UI Semibold - 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0_ImagineCup_Template_062819" id="{2AFD6603-FA4E-48E6-AD3C-CDF7D24C39E3}" vid="{6C0C2F41-0542-4919-AAFC-31FC230AA4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fd1673d9-3111-41cf-8a53-5a53f67244c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580A536914CD43845DB4A6D0063710" ma:contentTypeVersion="15" ma:contentTypeDescription="Create a new document." ma:contentTypeScope="" ma:versionID="15934126e6bcadc7fdbcf1fef9e7d07f">
  <xsd:schema xmlns:xsd="http://www.w3.org/2001/XMLSchema" xmlns:xs="http://www.w3.org/2001/XMLSchema" xmlns:p="http://schemas.microsoft.com/office/2006/metadata/properties" xmlns:ns3="fd1673d9-3111-41cf-8a53-5a53f67244ce" xmlns:ns4="9d5a2d81-374d-4d08-aeec-9181df6d1c2e" targetNamespace="http://schemas.microsoft.com/office/2006/metadata/properties" ma:root="true" ma:fieldsID="ca08031e063e1647d516553b383edab3" ns3:_="" ns4:_="">
    <xsd:import namespace="fd1673d9-3111-41cf-8a53-5a53f67244ce"/>
    <xsd:import namespace="9d5a2d81-374d-4d08-aeec-9181df6d1c2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4:LastSharedByUser" minOccurs="0"/>
                <xsd:element ref="ns4:LastSharedByTime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1673d9-3111-41cf-8a53-5a53f67244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a2d81-374d-4d08-aeec-9181df6d1c2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892A57-3BD7-4F23-B772-229104FD2D9C}">
  <ds:schemaRefs>
    <ds:schemaRef ds:uri="http://schemas.microsoft.com/office/2006/metadata/properties"/>
    <ds:schemaRef ds:uri="http://schemas.microsoft.com/office/infopath/2007/PartnerControls"/>
    <ds:schemaRef ds:uri="fd1673d9-3111-41cf-8a53-5a53f67244ce"/>
  </ds:schemaRefs>
</ds:datastoreItem>
</file>

<file path=customXml/itemProps2.xml><?xml version="1.0" encoding="utf-8"?>
<ds:datastoreItem xmlns:ds="http://schemas.openxmlformats.org/officeDocument/2006/customXml" ds:itemID="{1EC84094-9D7D-48B3-97B9-308FBD9846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5CE074-AFCB-4C79-9CA6-5881DAABBB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1673d9-3111-41cf-8a53-5a53f67244ce"/>
    <ds:schemaRef ds:uri="9d5a2d81-374d-4d08-aeec-9181df6d1c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1443</TotalTime>
  <Words>63</Words>
  <Application>Microsoft Office PowerPoint</Application>
  <PresentationFormat>Widescreen</PresentationFormat>
  <Paragraphs>27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Consolas</vt:lpstr>
      <vt:lpstr>Segoe UI</vt:lpstr>
      <vt:lpstr>Segoe UI Semibold</vt:lpstr>
      <vt:lpstr>Segoe UI Semilight</vt:lpstr>
      <vt:lpstr>Wingdings</vt:lpstr>
      <vt:lpstr>WHITE TEMPLATE</vt:lpstr>
      <vt:lpstr>PowerPoint Presentation</vt:lpstr>
      <vt:lpstr>PowerPoint Presentation</vt:lpstr>
      <vt:lpstr>Learning Objectives</vt:lpstr>
      <vt:lpstr>Research</vt:lpstr>
      <vt:lpstr>The Concept</vt:lpstr>
      <vt:lpstr>The Concept</vt:lpstr>
      <vt:lpstr>Use of Theme</vt:lpstr>
      <vt:lpstr>Student Activities</vt:lpstr>
      <vt:lpstr>Use of Other tools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Submission Guidance (DELETE BEFORE SUBMISSION)</dc:title>
  <dc:creator>azc</dc:creator>
  <cp:lastModifiedBy>Pranjali VB</cp:lastModifiedBy>
  <cp:revision>9</cp:revision>
  <dcterms:created xsi:type="dcterms:W3CDTF">2020-01-29T02:08:45Z</dcterms:created>
  <dcterms:modified xsi:type="dcterms:W3CDTF">2022-02-20T12:59:31Z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etDate">
    <vt:lpwstr>2020-01-29T02:08:45Z</vt:lpwstr>
  </property>
  <property fmtid="{D5CDD505-2E9C-101B-9397-08002B2CF9AE}" pid="4" name="MSIP_Label_f42aa342-8706-4288-bd11-ebb85995028c_Method">
    <vt:lpwstr>Standard</vt:lpwstr>
  </property>
  <property fmtid="{D5CDD505-2E9C-101B-9397-08002B2CF9AE}" pid="5" name="MSIP_Label_f42aa342-8706-4288-bd11-ebb85995028c_Name">
    <vt:lpwstr>Internal</vt:lpwstr>
  </property>
  <property fmtid="{D5CDD505-2E9C-101B-9397-08002B2CF9AE}" pid="6" name="MSIP_Label_f42aa342-8706-4288-bd11-ebb85995028c_SiteId">
    <vt:lpwstr>72f988bf-86f1-41af-91ab-2d7cd011db47</vt:lpwstr>
  </property>
  <property fmtid="{D5CDD505-2E9C-101B-9397-08002B2CF9AE}" pid="7" name="MSIP_Label_f42aa342-8706-4288-bd11-ebb85995028c_ActionId">
    <vt:lpwstr>ca40f833-3779-49f1-a86a-0000007a2787</vt:lpwstr>
  </property>
  <property fmtid="{D5CDD505-2E9C-101B-9397-08002B2CF9AE}" pid="8" name="MSIP_Label_f42aa342-8706-4288-bd11-ebb85995028c_ContentBits">
    <vt:lpwstr>0</vt:lpwstr>
  </property>
  <property fmtid="{D5CDD505-2E9C-101B-9397-08002B2CF9AE}" pid="9" name="ContentTypeId">
    <vt:lpwstr>0x0101002C580A536914CD43845DB4A6D0063710</vt:lpwstr>
  </property>
</Properties>
</file>